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Amatic SC"/>
      <p:regular r:id="rId20"/>
      <p:bold r:id="rId21"/>
    </p:embeddedFont>
    <p:embeddedFont>
      <p:font typeface="Source Code Pr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maticSC-regular.fntdata"/><Relationship Id="rId22" Type="http://schemas.openxmlformats.org/officeDocument/2006/relationships/font" Target="fonts/SourceCodePro-regular.fntdata"/><Relationship Id="rId21" Type="http://schemas.openxmlformats.org/officeDocument/2006/relationships/font" Target="fonts/AmaticSC-bold.fntdata"/><Relationship Id="rId24" Type="http://schemas.openxmlformats.org/officeDocument/2006/relationships/font" Target="fonts/SourceCodePro-italic.fntdata"/><Relationship Id="rId23" Type="http://schemas.openxmlformats.org/officeDocument/2006/relationships/font" Target="fonts/SourceCodePr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SourceCodePr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6f59039d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c6f5903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c3e46b9d23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c3e46b9d23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c3e46b9d23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c3e46b9d2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c3e46b9d23_0_6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c3e46b9d2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c3e46b9d23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c3e46b9d23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c3e46b9d23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c3e46b9d23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6f59039d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6f59039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c3e46b9d2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c3e46b9d2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f59039d_0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f59039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c3e46b9d23_0_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c3e46b9d2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6f59039d_0_2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6f59039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b88909b69c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b88909b69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b88909b69c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b88909b69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b88909b69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b88909b69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0" y="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Internet</a:t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0" y="3309150"/>
            <a:ext cx="10705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Subject: Web Designing</a:t>
            </a:r>
            <a:endParaRPr b="1"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Prepared By: Apurva Mishra</a:t>
            </a:r>
            <a:endParaRPr b="1"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Department: Computer </a:t>
            </a:r>
            <a:r>
              <a:rPr b="1" lang="en" sz="3200"/>
              <a:t>Science</a:t>
            </a:r>
            <a:r>
              <a:rPr b="1" lang="en" sz="3200"/>
              <a:t> Department</a:t>
            </a:r>
            <a:endParaRPr sz="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311700" y="338725"/>
            <a:ext cx="5790600" cy="97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Transmission Control Protocol (TCP)</a:t>
            </a:r>
            <a:endParaRPr/>
          </a:p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311700" y="1389600"/>
            <a:ext cx="71508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TCP is a transport-layer protocol responsible for reliable data transmission</a:t>
            </a: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Functions of TCP:</a:t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Ensures data accuracy</a:t>
            </a:r>
            <a:b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Controls data flow</a:t>
            </a:r>
            <a:b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Detects errors</a:t>
            </a:r>
            <a:b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Retransmits lost data</a:t>
            </a:r>
            <a:b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Maintains connection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0" y="-93775"/>
            <a:ext cx="3398700" cy="94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Server</a:t>
            </a:r>
            <a:endParaRPr/>
          </a:p>
        </p:txBody>
      </p:sp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0" y="723300"/>
            <a:ext cx="8832300" cy="44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web server is a computer system that stores and delivers website content to users.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Functions of Web Server: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Hosts websites</a:t>
            </a:r>
            <a:b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Processes client requests</a:t>
            </a:r>
            <a:b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Sends web pages</a:t>
            </a:r>
            <a:b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Manages traffic</a:t>
            </a:r>
            <a:b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Apache</a:t>
            </a:r>
            <a:b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Nginx</a:t>
            </a:r>
            <a:b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Web Client</a:t>
            </a:r>
            <a:endParaRPr/>
          </a:p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311700" y="1212800"/>
            <a:ext cx="85206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web client is software that requests information from a web server.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 of Web Clients:</a:t>
            </a:r>
            <a:endParaRPr b="1"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 Chrome</a:t>
            </a:r>
            <a:b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Mozilla Firefox</a:t>
            </a:r>
            <a:b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Microsoft Edge</a:t>
            </a:r>
            <a:b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Safari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br>
              <a:rPr b="1"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 OF WEB CLIENT</a:t>
            </a:r>
            <a:endParaRPr/>
          </a:p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Sends HTTP requests</a:t>
            </a:r>
            <a:br>
              <a:rPr lang="en" sz="2200"/>
            </a:b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/>
              <a:t>Displays web pages</a:t>
            </a:r>
            <a:br>
              <a:rPr lang="en" sz="2200"/>
            </a:b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/>
              <a:t>Interacts with servers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0" y="-93775"/>
            <a:ext cx="3398700" cy="94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0" y="1464350"/>
            <a:ext cx="8832300" cy="36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Internet is a powerful communication platform based on networking protocols, servers, IP addressing, and domain systems. Understanding these basics helps users effectively use online services and ensures better digital awareness.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INTERNET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12800"/>
            <a:ext cx="85206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Internet is a global network that connects millions of computers and devices worldwide. It allows users to share information, communicate, and access services such as websites, emails, online banking, and cloud storage.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Features of the Internet: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i="1"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Global connectivity</a:t>
            </a:r>
            <a:br>
              <a:rPr i="1"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i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i="1"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Fast data exchange</a:t>
            </a:r>
            <a:br>
              <a:rPr i="1"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i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i="1"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Supports multimedia (text, audio, video)</a:t>
            </a:r>
            <a:br>
              <a:rPr i="1"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i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i="1"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Available 24/7</a:t>
            </a:r>
            <a:endParaRPr i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br>
              <a:rPr b="1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 on the Internet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228675"/>
            <a:ext cx="8520600" cy="3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Communication on the Internet</a:t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nternet communication refers to the exchange of data between devices using network protocols.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Common Communication Methods: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Email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Sending electronic messages</a:t>
            </a:r>
            <a:b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Instant Messaging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Real-time chatting</a:t>
            </a:r>
            <a:b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Video Conferencing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Online meetings</a:t>
            </a:r>
            <a:b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File Transfer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Sharing documents and media</a:t>
            </a:r>
            <a:b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265500" y="370000"/>
            <a:ext cx="4045200" cy="65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Internet Domains</a:t>
            </a:r>
            <a:endParaRPr/>
          </a:p>
        </p:txBody>
      </p:sp>
      <p:sp>
        <p:nvSpPr>
          <p:cNvPr id="75" name="Google Shape;75;p16"/>
          <p:cNvSpPr txBox="1"/>
          <p:nvPr>
            <p:ph idx="1" type="subTitle"/>
          </p:nvPr>
        </p:nvSpPr>
        <p:spPr>
          <a:xfrm>
            <a:off x="57750" y="932825"/>
            <a:ext cx="4460700" cy="39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domain name is the human-readable address of a website.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www.google.com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Parts of a Domain Name: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</a:t>
            </a: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Web service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</a:t>
            </a: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Organization name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.com</a:t>
            </a: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Domain extension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Types of Domains: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Generic Domains:</a:t>
            </a: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.com, .org, .net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Country Domains:</a:t>
            </a: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.in (India), .uk (United Kingdom)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Sponsored Domains:</a:t>
            </a: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.edu, .gov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</p:txBody>
      </p:sp>
      <p:pic>
        <p:nvPicPr>
          <p:cNvPr id="76" name="Google Shape;76;p16" title="ChatGPT Image Feb 4, 2026, 12_06_59 PM.png"/>
          <p:cNvPicPr preferRelativeResize="0"/>
          <p:nvPr/>
        </p:nvPicPr>
        <p:blipFill rotWithShape="1">
          <a:blip r:embed="rId3">
            <a:alphaModFix/>
          </a:blip>
          <a:srcRect b="0" l="0" r="0" t="-3050"/>
          <a:stretch/>
        </p:blipFill>
        <p:spPr>
          <a:xfrm>
            <a:off x="4670850" y="0"/>
            <a:ext cx="432075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Internet Server Identities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212800"/>
            <a:ext cx="85206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Every server on the Internet has a unique identity to be recognized.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Types of Server Identity: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1"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 Address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Numeric identity (Example: 192.168.1.1)</a:t>
            </a:r>
            <a:b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1"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Domain Name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Easy-to-remember name</a:t>
            </a:r>
            <a:b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1"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MAC Address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Hardware identity</a:t>
            </a:r>
            <a:b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identities help locate and communicate with servers.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br>
              <a:rPr b="1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179925" y="124925"/>
            <a:ext cx="8679300" cy="6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Establishing Connectivity on the Internet</a:t>
            </a:r>
            <a:endParaRPr sz="3600"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90000" y="823325"/>
            <a:ext cx="8964000" cy="41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nternet connectivity means connecting your device to the Internet.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Requirements: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Internet Service Provider (ISP)</a:t>
            </a:r>
            <a:b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Modem or Router</a:t>
            </a:r>
            <a:b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Network connection (Wi-Fi or Ethernet)</a:t>
            </a:r>
            <a:b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Valid IP Address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72975"/>
            <a:ext cx="4503600" cy="76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Client IP Address</a:t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982050"/>
            <a:ext cx="74088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IP address is a unique number assigned to every device connected to the Internet.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Types of IP Addresses:</a:t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Public IP</a:t>
            </a: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Visible on the Internet</a:t>
            </a:r>
            <a:b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Private IP</a:t>
            </a: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Used inside local networks</a:t>
            </a:r>
            <a:b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IPv4</a:t>
            </a: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Example: 192.168.0.1</a:t>
            </a:r>
            <a:b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IPv6</a:t>
            </a: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Advanced version with larger address space</a:t>
            </a:r>
            <a:b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client IP address helps servers identify user devices.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-224075"/>
            <a:ext cx="4555500" cy="97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TCP/IP and Its Services</a:t>
            </a:r>
            <a:endParaRPr/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11700" y="755725"/>
            <a:ext cx="6885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TCP/IP is the main protocol suite that enables Internet communication.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TCP/IP Layers:</a:t>
            </a:r>
            <a:endParaRPr b="1"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AutoNum type="arabicPeriod"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Application Layer</a:t>
            </a:r>
            <a:b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AutoNum type="arabicPeriod"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Transport Layer</a:t>
            </a:r>
            <a:b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AutoNum type="arabicPeriod"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Internet Layer</a:t>
            </a:r>
            <a:b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AutoNum type="arabicPeriod"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Network Access Layer</a:t>
            </a:r>
            <a:b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900"/>
              </a:spcBef>
              <a:spcAft>
                <a:spcPts val="190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180375"/>
            <a:ext cx="5540400" cy="104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Services Provided by TCP/IP:</a:t>
            </a:r>
            <a:endParaRPr/>
          </a:p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311700" y="1389600"/>
            <a:ext cx="68373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AutoNum type="arabicPeriod"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Reliable data transfer</a:t>
            </a:r>
            <a:b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AutoNum type="arabicPeriod"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Addressing and routing</a:t>
            </a:r>
            <a:b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AutoNum type="arabicPeriod"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Error detection</a:t>
            </a:r>
            <a:b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AutoNum type="arabicPeriod"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Packet delivery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